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3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150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51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169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954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6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74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596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838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722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63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46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8422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8" r:id="rId6"/>
    <p:sldLayoutId id="2147483664" r:id="rId7"/>
    <p:sldLayoutId id="2147483665" r:id="rId8"/>
    <p:sldLayoutId id="2147483666" r:id="rId9"/>
    <p:sldLayoutId id="2147483667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D0371-9C86-F9B7-0751-109969583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601" y="4840264"/>
            <a:ext cx="8044280" cy="1215547"/>
          </a:xfrm>
        </p:spPr>
        <p:txBody>
          <a:bodyPr anchor="ctr">
            <a:normAutofit fontScale="90000"/>
          </a:bodyPr>
          <a:lstStyle/>
          <a:p>
            <a:r>
              <a:rPr lang="ka-GE" dirty="0"/>
              <a:t>„ვეფხისტყაოსნის</a:t>
            </a:r>
            <a:r>
              <a:rPr lang="en-US" dirty="0"/>
              <a:t>”</a:t>
            </a:r>
            <a:r>
              <a:rPr lang="ka-GE" dirty="0"/>
              <a:t> მარშრუტი“</a:t>
            </a:r>
            <a:endParaRPr lang="en-15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029F4-F4E6-9EDE-8E70-2C2849FED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89720" y="4753342"/>
            <a:ext cx="2519973" cy="1389390"/>
          </a:xfrm>
        </p:spPr>
        <p:txBody>
          <a:bodyPr anchor="ctr">
            <a:normAutofit/>
          </a:bodyPr>
          <a:lstStyle/>
          <a:p>
            <a:endParaRPr lang="en-150"/>
          </a:p>
        </p:txBody>
      </p:sp>
      <p:pic>
        <p:nvPicPr>
          <p:cNvPr id="4" name="Picture 3" descr="Colourful mountains">
            <a:extLst>
              <a:ext uri="{FF2B5EF4-FFF2-40B4-BE49-F238E27FC236}">
                <a16:creationId xmlns:a16="http://schemas.microsoft.com/office/drawing/2014/main" id="{6DA5C881-525B-D8D2-8AFB-327B12FA9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65" b="25694"/>
          <a:stretch/>
        </p:blipFill>
        <p:spPr>
          <a:xfrm>
            <a:off x="-6781" y="1"/>
            <a:ext cx="12198782" cy="404212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EEA40C4-6B9E-4B9E-8CDF-A0C572462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461060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54810C-5CC0-45D3-BD8F-C4407F92F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7300" y="4610607"/>
            <a:ext cx="0" cy="1674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127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2" name="Straight Connector 1036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Straight Connector 1038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Straight Connector 1040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56" name="Rectangle 1042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866264-8516-C48A-B7D9-B5F049DB9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047" y="4906624"/>
            <a:ext cx="7202936" cy="11532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ტრანსპორტი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A199365-BD9E-CEBA-1AEE-A3AE056D3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936" r="-1" b="10778"/>
          <a:stretch/>
        </p:blipFill>
        <p:spPr>
          <a:xfrm>
            <a:off x="571500" y="858102"/>
            <a:ext cx="3287698" cy="3471345"/>
          </a:xfrm>
          <a:prstGeom prst="rect">
            <a:avLst/>
          </a:prstGeom>
        </p:spPr>
      </p:pic>
      <p:cxnSp>
        <p:nvCxnSpPr>
          <p:cNvPr id="1057" name="Straight Connector 1044">
            <a:extLst>
              <a:ext uri="{FF2B5EF4-FFF2-40B4-BE49-F238E27FC236}">
                <a16:creationId xmlns:a16="http://schemas.microsoft.com/office/drawing/2014/main" id="{EA79C13B-CB04-4BC6-82A7-2DD204DF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43716" y="571500"/>
            <a:ext cx="0" cy="40391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No photo description available.">
            <a:extLst>
              <a:ext uri="{FF2B5EF4-FFF2-40B4-BE49-F238E27FC236}">
                <a16:creationId xmlns:a16="http://schemas.microsoft.com/office/drawing/2014/main" id="{2BC99FC3-0BB7-AB55-FD21-526B2F19AD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3" r="-1" b="16041"/>
          <a:stretch/>
        </p:blipFill>
        <p:spPr bwMode="auto">
          <a:xfrm>
            <a:off x="4419112" y="858102"/>
            <a:ext cx="3317346" cy="347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58" name="Straight Connector 1046">
            <a:extLst>
              <a:ext uri="{FF2B5EF4-FFF2-40B4-BE49-F238E27FC236}">
                <a16:creationId xmlns:a16="http://schemas.microsoft.com/office/drawing/2014/main" id="{0A54810C-5CC0-45D3-BD8F-C4407F92F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11853" y="571500"/>
            <a:ext cx="0" cy="57180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Straight Connector 1048">
            <a:extLst>
              <a:ext uri="{FF2B5EF4-FFF2-40B4-BE49-F238E27FC236}">
                <a16:creationId xmlns:a16="http://schemas.microsoft.com/office/drawing/2014/main" id="{F8462FE2-7868-46B7-BAE4-94DC15545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576943"/>
            <a:ext cx="1105560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No photo description available.">
            <a:extLst>
              <a:ext uri="{FF2B5EF4-FFF2-40B4-BE49-F238E27FC236}">
                <a16:creationId xmlns:a16="http://schemas.microsoft.com/office/drawing/2014/main" id="{04852307-0C80-000E-E11B-1895C11977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0" r="-3" b="14052"/>
          <a:stretch/>
        </p:blipFill>
        <p:spPr bwMode="auto">
          <a:xfrm>
            <a:off x="8300862" y="858102"/>
            <a:ext cx="3326246" cy="347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D89187FC-C606-4ABE-B263-A356E3EC9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461060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708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10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12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14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" name="Rectangle 16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64BE4-6A20-D9C6-3305-53A0804A6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2" y="921026"/>
            <a:ext cx="3276598" cy="5002342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არაბეთი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ტარიელის ძებნა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ნესტან დარეჯანის მარშრუტი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ინდოეთი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ძიება</a:t>
            </a:r>
          </a:p>
          <a:p>
            <a:endParaRPr lang="en-US" sz="1800" dirty="0"/>
          </a:p>
          <a:p>
            <a:endParaRPr lang="en-US" sz="1800" dirty="0"/>
          </a:p>
          <a:p>
            <a:endParaRPr lang="ka-GE" sz="1800" dirty="0"/>
          </a:p>
          <a:p>
            <a:pPr marL="57150" indent="-285750">
              <a:buFont typeface="Arial" panose="020B0604020202020204" pitchFamily="34" charset="0"/>
              <a:buChar char="•"/>
            </a:pPr>
            <a:endParaRPr lang="ka-GE" sz="1800" dirty="0"/>
          </a:p>
          <a:p>
            <a:pPr marL="57150" indent="-285750">
              <a:buFont typeface="Arial" panose="020B0604020202020204" pitchFamily="34" charset="0"/>
              <a:buChar char="•"/>
            </a:pPr>
            <a:endParaRPr lang="ka-GE" sz="18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88336"/>
            <a:ext cx="0" cy="5698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4DFABA-8167-1BEB-5B1C-3805A71315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7063" y="871451"/>
            <a:ext cx="7437585" cy="5131933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190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B5A641-C034-491E-8AA7-6B4FACC54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02ADBB36-1F95-0514-729D-37D59D79B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97" t="5434" r="-1" b="7082"/>
          <a:stretch/>
        </p:blipFill>
        <p:spPr>
          <a:xfrm>
            <a:off x="-53009" y="9"/>
            <a:ext cx="12245009" cy="735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144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D0998-A88C-C45E-5B92-D8B4EB2A9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786384"/>
            <a:ext cx="3509192" cy="20081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მაშინდელი</a:t>
            </a:r>
            <a:r>
              <a:rPr lang="en-US" sz="4000" dirty="0"/>
              <a:t> </a:t>
            </a:r>
            <a:r>
              <a:rPr lang="en-US" sz="4000" dirty="0" err="1"/>
              <a:t>რეალური</a:t>
            </a:r>
            <a:r>
              <a:rPr lang="en-US" sz="4000" dirty="0"/>
              <a:t> </a:t>
            </a:r>
            <a:r>
              <a:rPr lang="en-US" sz="4000" dirty="0" err="1"/>
              <a:t>რუ</a:t>
            </a:r>
            <a:r>
              <a:rPr lang="ka-GE" sz="4000" dirty="0"/>
              <a:t>კ</a:t>
            </a:r>
            <a:r>
              <a:rPr lang="en-US" sz="4000" dirty="0"/>
              <a:t>ა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2BC88F-958B-90A6-5365-6F51B210D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2" y="3066892"/>
            <a:ext cx="3276598" cy="28564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/>
            <a:endParaRPr lang="en-US" sz="180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88336"/>
            <a:ext cx="0" cy="5698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10ABBE4-FB92-D169-8FDD-2DA788C429C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1051" r="11051"/>
          <a:stretch/>
        </p:blipFill>
        <p:spPr>
          <a:xfrm>
            <a:off x="4713853" y="850792"/>
            <a:ext cx="6899899" cy="5203842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231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01FDD55-A84A-EF8C-CC07-EDD45EC562C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alphaModFix amt="60000"/>
          </a:blip>
          <a:srcRect l="-93" t="5185" r="93" b="3105"/>
          <a:stretch/>
        </p:blipFill>
        <p:spPr>
          <a:xfrm>
            <a:off x="0" y="0"/>
            <a:ext cx="12192000" cy="684854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DD2E028-6E7F-6FB3-9408-FA821C2A6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735" y="938253"/>
            <a:ext cx="3479383" cy="49770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დღევანდელი </a:t>
            </a:r>
            <a:r>
              <a:rPr lang="en-US" sz="4000" dirty="0" err="1">
                <a:solidFill>
                  <a:srgbClr val="FFFFFF"/>
                </a:solidFill>
              </a:rPr>
              <a:t>რუკა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84948"/>
            <a:ext cx="0" cy="5702865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C1F79C-5429-AB8A-8D84-7E86534846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92040" y="1009817"/>
            <a:ext cx="6731362" cy="490544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/>
            <a:endParaRPr lang="en-US" sz="1800">
              <a:solidFill>
                <a:srgbClr val="FFFFFF"/>
              </a:solidFill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6287813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407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A0D368-701A-6134-9110-1D54612FE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/>
              <a:t>მადლობა </a:t>
            </a:r>
            <a:r>
              <a:rPr lang="ka-GE" dirty="0" err="1"/>
              <a:t>ყურდაღებისთვის</a:t>
            </a:r>
            <a:r>
              <a:rPr lang="ka-GE" dirty="0"/>
              <a:t>!</a:t>
            </a:r>
            <a:br>
              <a:rPr lang="ka-GE" dirty="0"/>
            </a:br>
            <a:br>
              <a:rPr lang="ka-GE" dirty="0"/>
            </a:br>
            <a:br>
              <a:rPr lang="ka-GE" dirty="0"/>
            </a:br>
            <a:endParaRPr lang="en-15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A55A3B-171D-7FFD-9B27-FCC09B7871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252554598"/>
      </p:ext>
    </p:extLst>
  </p:cSld>
  <p:clrMapOvr>
    <a:masterClrMapping/>
  </p:clrMapOvr>
</p:sld>
</file>

<file path=ppt/theme/theme1.xml><?xml version="1.0" encoding="utf-8"?>
<a:theme xmlns:a="http://schemas.openxmlformats.org/drawingml/2006/main" name="AlignmentVTI">
  <a:themeElements>
    <a:clrScheme name="AnalogousFromRegularSeedLeftStep">
      <a:dk1>
        <a:srgbClr val="000000"/>
      </a:dk1>
      <a:lt1>
        <a:srgbClr val="FFFFFF"/>
      </a:lt1>
      <a:dk2>
        <a:srgbClr val="1C2731"/>
      </a:dk2>
      <a:lt2>
        <a:srgbClr val="F0F2F3"/>
      </a:lt2>
      <a:accent1>
        <a:srgbClr val="C37A4D"/>
      </a:accent1>
      <a:accent2>
        <a:srgbClr val="B13B3F"/>
      </a:accent2>
      <a:accent3>
        <a:srgbClr val="C34D82"/>
      </a:accent3>
      <a:accent4>
        <a:srgbClr val="B13BA2"/>
      </a:accent4>
      <a:accent5>
        <a:srgbClr val="A14DC3"/>
      </a:accent5>
      <a:accent6>
        <a:srgbClr val="613FB3"/>
      </a:accent6>
      <a:hlink>
        <a:srgbClr val="3F8EBF"/>
      </a:hlink>
      <a:folHlink>
        <a:srgbClr val="7F7F7F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27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Batang</vt:lpstr>
      <vt:lpstr>Arial</vt:lpstr>
      <vt:lpstr>Avenir Next LT Pro Light</vt:lpstr>
      <vt:lpstr>AlignmentVTI</vt:lpstr>
      <vt:lpstr>„ვეფხისტყაოსნის” მარშრუტი“</vt:lpstr>
      <vt:lpstr>ტრანსპორტი</vt:lpstr>
      <vt:lpstr>PowerPoint Presentation</vt:lpstr>
      <vt:lpstr>PowerPoint Presentation</vt:lpstr>
      <vt:lpstr>მაშინდელი რეალური რუკა</vt:lpstr>
      <vt:lpstr>დღევანდელი რუკა</vt:lpstr>
      <vt:lpstr>მადლობა ყურდაღებისთვის!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ვეფხისტყაოსნის მარშრუტი</dc:title>
  <dc:creator>Ilia Arqania</dc:creator>
  <cp:lastModifiedBy>Ilia Arqania</cp:lastModifiedBy>
  <cp:revision>3</cp:revision>
  <dcterms:created xsi:type="dcterms:W3CDTF">2023-04-24T20:37:30Z</dcterms:created>
  <dcterms:modified xsi:type="dcterms:W3CDTF">2023-05-01T20:19:09Z</dcterms:modified>
</cp:coreProperties>
</file>

<file path=docProps/thumbnail.jpeg>
</file>